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3" d="100"/>
          <a:sy n="43" d="100"/>
        </p:scale>
        <p:origin x="-129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44071DA0-C78D-485F-B06F-597B4D02E2AE}" type="datetimeFigureOut">
              <a:rPr lang="en-US" smtClean="0"/>
              <a:pPr/>
              <a:t>1/19/2010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60096D9A-C7EB-4D56-BFDD-2E0156BF2A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71DA0-C78D-485F-B06F-597B4D02E2AE}" type="datetimeFigureOut">
              <a:rPr lang="en-US" smtClean="0"/>
              <a:pPr/>
              <a:t>1/19/2010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96D9A-C7EB-4D56-BFDD-2E0156BF2A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71DA0-C78D-485F-B06F-597B4D02E2AE}" type="datetimeFigureOut">
              <a:rPr lang="en-US" smtClean="0"/>
              <a:pPr/>
              <a:t>1/19/2010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96D9A-C7EB-4D56-BFDD-2E0156BF2A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4071DA0-C78D-485F-B06F-597B4D02E2AE}" type="datetimeFigureOut">
              <a:rPr lang="en-US" smtClean="0"/>
              <a:pPr/>
              <a:t>1/19/2010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0096D9A-C7EB-4D56-BFDD-2E0156BF2A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44071DA0-C78D-485F-B06F-597B4D02E2AE}" type="datetimeFigureOut">
              <a:rPr lang="en-US" smtClean="0"/>
              <a:pPr/>
              <a:t>1/19/2010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60096D9A-C7EB-4D56-BFDD-2E0156BF2A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71DA0-C78D-485F-B06F-597B4D02E2AE}" type="datetimeFigureOut">
              <a:rPr lang="en-US" smtClean="0"/>
              <a:pPr/>
              <a:t>1/19/2010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96D9A-C7EB-4D56-BFDD-2E0156BF2A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71DA0-C78D-485F-B06F-597B4D02E2AE}" type="datetimeFigureOut">
              <a:rPr lang="en-US" smtClean="0"/>
              <a:pPr/>
              <a:t>1/19/2010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96D9A-C7EB-4D56-BFDD-2E0156BF2A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4071DA0-C78D-485F-B06F-597B4D02E2AE}" type="datetimeFigureOut">
              <a:rPr lang="en-US" smtClean="0"/>
              <a:pPr/>
              <a:t>1/19/2010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0096D9A-C7EB-4D56-BFDD-2E0156BF2A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71DA0-C78D-485F-B06F-597B4D02E2AE}" type="datetimeFigureOut">
              <a:rPr lang="en-US" smtClean="0"/>
              <a:pPr/>
              <a:t>1/19/2010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96D9A-C7EB-4D56-BFDD-2E0156BF2A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4071DA0-C78D-485F-B06F-597B4D02E2AE}" type="datetimeFigureOut">
              <a:rPr lang="en-US" smtClean="0"/>
              <a:pPr/>
              <a:t>1/19/2010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0096D9A-C7EB-4D56-BFDD-2E0156BF2A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4071DA0-C78D-485F-B06F-597B4D02E2AE}" type="datetimeFigureOut">
              <a:rPr lang="en-US" smtClean="0"/>
              <a:pPr/>
              <a:t>1/19/2010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0096D9A-C7EB-4D56-BFDD-2E0156BF2A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4071DA0-C78D-485F-B06F-597B4D02E2AE}" type="datetimeFigureOut">
              <a:rPr lang="en-US" smtClean="0"/>
              <a:pPr/>
              <a:t>1/19/2010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0096D9A-C7EB-4D56-BFDD-2E0156BF2AA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eFTLKWw542g" TargetMode="External"/><Relationship Id="rId2" Type="http://schemas.openxmlformats.org/officeDocument/2006/relationships/hyperlink" Target="http://www.youtube.com/watch?v=hCuMWrfXG4E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youtube.com/watch?v=se9rfWucgeY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Billy Joel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Michael </a:t>
            </a:r>
            <a:r>
              <a:rPr lang="en-US" dirty="0" err="1" smtClean="0"/>
              <a:t>Kloss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Growing up</a:t>
            </a:r>
          </a:p>
          <a:p>
            <a:endParaRPr lang="en-US" dirty="0" smtClean="0"/>
          </a:p>
          <a:p>
            <a:r>
              <a:rPr lang="en-US" dirty="0" smtClean="0"/>
              <a:t>Early Career</a:t>
            </a:r>
          </a:p>
          <a:p>
            <a:endParaRPr lang="en-US" dirty="0" smtClean="0"/>
          </a:p>
          <a:p>
            <a:r>
              <a:rPr lang="en-US" dirty="0" smtClean="0"/>
              <a:t>“Cold Spring Harbor”</a:t>
            </a:r>
          </a:p>
          <a:p>
            <a:endParaRPr lang="en-US" dirty="0" smtClean="0"/>
          </a:p>
          <a:p>
            <a:r>
              <a:rPr lang="en-US" dirty="0" smtClean="0"/>
              <a:t>1980’s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8600" y="1676400"/>
            <a:ext cx="42672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Growing 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Born in the Bronx</a:t>
            </a:r>
          </a:p>
          <a:p>
            <a:r>
              <a:rPr lang="en-US" dirty="0" smtClean="0"/>
              <a:t>Father moved to the United States from Germany  (famous classical pianist)</a:t>
            </a:r>
          </a:p>
          <a:p>
            <a:r>
              <a:rPr lang="en-US" dirty="0" smtClean="0"/>
              <a:t>Billy started playing the piano at  a very early age</a:t>
            </a:r>
          </a:p>
          <a:p>
            <a:r>
              <a:rPr lang="en-US" dirty="0" smtClean="0"/>
              <a:t>Was actually bullied through his childhood, took up boxing in his teen years and actually did quite well in a “league”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1400" y="4462462"/>
            <a:ext cx="1905000" cy="239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Early Career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Inspired by the Beatles in 1964</a:t>
            </a:r>
          </a:p>
          <a:p>
            <a:r>
              <a:rPr lang="en-US" dirty="0" smtClean="0"/>
              <a:t>Joined local band “Echoes” when he was 14</a:t>
            </a:r>
          </a:p>
          <a:p>
            <a:r>
              <a:rPr lang="en-US" dirty="0" smtClean="0"/>
              <a:t>Dropped out of high school to pursue music career</a:t>
            </a:r>
          </a:p>
          <a:p>
            <a:r>
              <a:rPr lang="en-US" dirty="0" smtClean="0"/>
              <a:t> Traveled and performed with band in New York and California until the summer of 1972</a:t>
            </a:r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4180332"/>
            <a:ext cx="2732314" cy="2677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“Cold Spring Harbor”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First solo record released in 1973</a:t>
            </a:r>
          </a:p>
          <a:p>
            <a:r>
              <a:rPr lang="en-US" dirty="0" smtClean="0"/>
              <a:t>Didn’t gain much attention until about 1981 (live performances)</a:t>
            </a:r>
          </a:p>
          <a:p>
            <a:r>
              <a:rPr lang="en-US" dirty="0" smtClean="0"/>
              <a:t>Signed the contract with Columbia and moved to Las Angeles, California in 1973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199" y="3657599"/>
            <a:ext cx="2555159" cy="3200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80’s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“It’s Still </a:t>
            </a:r>
            <a:r>
              <a:rPr lang="en-US" dirty="0" err="1" smtClean="0"/>
              <a:t>Rock&amp;Roll</a:t>
            </a:r>
            <a:r>
              <a:rPr lang="en-US" dirty="0" smtClean="0"/>
              <a:t> To Me” and “You May Be Right” first BIG hits</a:t>
            </a:r>
          </a:p>
          <a:p>
            <a:endParaRPr lang="en-US" dirty="0" smtClean="0"/>
          </a:p>
          <a:p>
            <a:r>
              <a:rPr lang="en-US" dirty="0" smtClean="0"/>
              <a:t>“Songs In the Attic” composed of many unheard of good Billy Joel songs. Became very popular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3733800"/>
            <a:ext cx="31242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www.youtube.com/watch?v=hCuMWrfXG4E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www.youtube.com/watch?v=eFTLKWw542g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www.youtube.com/watch?v=se9rfWucgeY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Billy Joel soared through the 80’s releasing many instant classics and generated many fans</a:t>
            </a:r>
          </a:p>
          <a:p>
            <a:endParaRPr lang="en-US" dirty="0" smtClean="0"/>
          </a:p>
          <a:p>
            <a:r>
              <a:rPr lang="en-US" dirty="0" smtClean="0"/>
              <a:t>Put a new face on popular music</a:t>
            </a:r>
          </a:p>
          <a:p>
            <a:endParaRPr lang="en-US" dirty="0" smtClean="0"/>
          </a:p>
          <a:p>
            <a:r>
              <a:rPr lang="en-US" dirty="0" smtClean="0"/>
              <a:t>Many fans still today as he still puts together a tour every few years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990600"/>
            <a:ext cx="3810000" cy="5709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39</TotalTime>
  <Words>230</Words>
  <Application>Microsoft Office PowerPoint</Application>
  <PresentationFormat>On-screen Show (4:3)</PresentationFormat>
  <Paragraphs>41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Oriel</vt:lpstr>
      <vt:lpstr>Billy Joel</vt:lpstr>
      <vt:lpstr>Preview</vt:lpstr>
      <vt:lpstr>Growing Up</vt:lpstr>
      <vt:lpstr>Early Career</vt:lpstr>
      <vt:lpstr>“Cold Spring Harbor”</vt:lpstr>
      <vt:lpstr>80’s</vt:lpstr>
      <vt:lpstr>Slide 7</vt:lpstr>
      <vt:lpstr>Slide 8</vt:lpstr>
      <vt:lpstr>Questions?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Billy Joel</dc:title>
  <dc:creator>Lenovo User</dc:creator>
  <cp:lastModifiedBy>Lenovo User</cp:lastModifiedBy>
  <cp:revision>5</cp:revision>
  <dcterms:created xsi:type="dcterms:W3CDTF">2010-01-14T03:05:52Z</dcterms:created>
  <dcterms:modified xsi:type="dcterms:W3CDTF">2010-01-20T04:58:01Z</dcterms:modified>
</cp:coreProperties>
</file>